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042457605_0_3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04245760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042457605_0_38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04245760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042457605_0_3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04245760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042457605_0_3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04245760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42457605_0_2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4245760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042457605_0_3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04245760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42457605_0_3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4245760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042457605_0_3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04245760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042457605_0_3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04245760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685800" y="1685925"/>
            <a:ext cx="77724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UE19CS204 – Web Technologies</a:t>
            </a:r>
            <a:b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Mini Project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937025" y="38100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Section - C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Gauri Menon  	           	PES1UG19CS163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Guhan K 		           	PES1UG19CS171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Harshita Vidapanakal  		PES1UG19CS185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PES University - Home | Facebook" id="94" name="Google Shape;94;p1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dex.png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038" y="0"/>
            <a:ext cx="16859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102800" y="5944500"/>
            <a:ext cx="7086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Li</a:t>
            </a:r>
            <a:r>
              <a:rPr lang="en-US" sz="28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nk - </a:t>
            </a:r>
            <a:r>
              <a:rPr i="0" lang="en-US" sz="2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https://github.com/kabbina/webtech-sem3-proj</a:t>
            </a:r>
            <a:endParaRPr i="0" sz="2800" u="none" cap="none" strike="noStrik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5800" y="289560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On</a:t>
            </a: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819150" y="8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Tic-Tac-Toe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00" y="1783048"/>
            <a:ext cx="6060352" cy="43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3520525" y="844533"/>
            <a:ext cx="239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Case 2: Match Ties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819150" y="35517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Tic-Tac-Toe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25" y="2086768"/>
            <a:ext cx="4685076" cy="33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470350" y="766933"/>
            <a:ext cx="239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Case 3: User Loses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1198925" y="61758"/>
            <a:ext cx="69582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Quiz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1198925" y="833908"/>
            <a:ext cx="69582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A total of 15 questions are present. Attempting a question will enable the user to move on to the next question.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0" y="2189568"/>
            <a:ext cx="4162475" cy="2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25" y="2189567"/>
            <a:ext cx="4162496" cy="2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819150" y="-8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Quiz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50" y="1859797"/>
            <a:ext cx="6479173" cy="4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web application is an online game interface. It allows the user to choose between two games - Tic Tac Toe and Quiz. The main technologies used are NodeJS, ReactJS and MongoDB. The application consists of the following functionalities: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Initially, a login/signup page is displayed. Any user is required to login in before playing(New users - sign up before login)						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Subsequently, the new page is loaded where the user gets to choose one of the two games.	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are two paths from here, one for each game. Selection of the game redirects them to another new page.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Score is displayed after every game. A track of their previous scores is also maintained and displayed on request. 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897425" y="1660925"/>
            <a:ext cx="5411400" cy="4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MERN Stack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Libraries: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jwt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nodemon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mongoose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bcrypt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asyncHandler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axios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chakra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dotenv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react-redux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redux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react-router-dom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❏"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redux-devtools-extension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457200" y="287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031375" y="3763875"/>
            <a:ext cx="6348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Member Contributions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538850" y="1587650"/>
            <a:ext cx="82296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Gauri (PES1UG19CS163) 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Worked on styling of Game, header, Homepage, Register and Quiz pages. Also Worked on QuizActions  and App.js as a part of the frontend and added the quiz questions to the database.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Guhan (PES1UG19CS171)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Frontend: worked on Tic-Tac-Toe, Dashboard, State Management with Redux Helped with styling of Game and Homepage                                                                 Backend: worked on routing and </a:t>
            </a:r>
            <a:r>
              <a:rPr lang="en-US" sz="1600">
                <a:solidFill>
                  <a:srgbClr val="000000"/>
                </a:solidFill>
              </a:rPr>
              <a:t>handling</a:t>
            </a:r>
            <a:r>
              <a:rPr lang="en-US" sz="1600">
                <a:solidFill>
                  <a:srgbClr val="000000"/>
                </a:solidFill>
              </a:rPr>
              <a:t> of various Router Requests.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</a:rPr>
              <a:t>Harshita (PES1UG19CS185) 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 Login Authentication,User Registration, Middleware, algorithms to determine </a:t>
            </a:r>
            <a:r>
              <a:rPr lang="en-US" sz="1600">
                <a:solidFill>
                  <a:srgbClr val="000000"/>
                </a:solidFill>
              </a:rPr>
              <a:t>winner and </a:t>
            </a:r>
            <a:r>
              <a:rPr lang="en-US" sz="1600">
                <a:solidFill>
                  <a:srgbClr val="000000"/>
                </a:solidFill>
              </a:rPr>
              <a:t>score of </a:t>
            </a:r>
            <a:r>
              <a:rPr lang="en-US" sz="1600">
                <a:solidFill>
                  <a:srgbClr val="000000"/>
                </a:solidFill>
              </a:rPr>
              <a:t>games</a:t>
            </a:r>
            <a:r>
              <a:rPr lang="en-US" sz="1600">
                <a:solidFill>
                  <a:srgbClr val="000000"/>
                </a:solidFill>
              </a:rPr>
              <a:t>,including the above in a separate collection of the database; quiz, user and winner routes for the same.User Actions and Winner Actions in Frontend. 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939413" y="86367"/>
            <a:ext cx="76887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Register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1184375" y="894242"/>
            <a:ext cx="71988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Allows a new user to register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0" y="1906800"/>
            <a:ext cx="7827150" cy="429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57375" y="56117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1710"/>
          <a:stretch/>
        </p:blipFill>
        <p:spPr>
          <a:xfrm>
            <a:off x="951050" y="2131176"/>
            <a:ext cx="7318349" cy="40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090775" y="843167"/>
            <a:ext cx="703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Accepts user email, password and authenticates if the user is a valid , giving appropriate  error when required  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043625" y="137450"/>
            <a:ext cx="72813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1106475" y="717034"/>
            <a:ext cx="7155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Redirects user to appropriate game pages or allow the user to logout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50" y="2216300"/>
            <a:ext cx="7998300" cy="3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19150" y="76192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Tic-Tac-Toe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775" y="1993500"/>
            <a:ext cx="3902299" cy="393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5" y="1993500"/>
            <a:ext cx="3988199" cy="393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803675" y="924225"/>
            <a:ext cx="68580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Prompts the next User to play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5400" y="0"/>
            <a:ext cx="750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Tic-Tac-Toe Result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11032" l="11503" r="-471" t="0"/>
          <a:stretch/>
        </p:blipFill>
        <p:spPr>
          <a:xfrm>
            <a:off x="1178725" y="1861850"/>
            <a:ext cx="6375802" cy="45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3507975" y="731408"/>
            <a:ext cx="239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ato"/>
                <a:ea typeface="Lato"/>
                <a:cs typeface="Lato"/>
                <a:sym typeface="Lato"/>
              </a:rPr>
              <a:t>Case 1: User Wins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